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5"/>
  </p:notesMasterIdLst>
  <p:sldIdLst>
    <p:sldId id="258" r:id="rId4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0FA"/>
    <a:srgbClr val="D5E5F5"/>
    <a:srgbClr val="0057A7"/>
    <a:srgbClr val="C70160"/>
    <a:srgbClr val="D54287"/>
    <a:srgbClr val="BD0E56"/>
    <a:srgbClr val="0064B0"/>
    <a:srgbClr val="004A90"/>
    <a:srgbClr val="1641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9765" autoAdjust="0"/>
  </p:normalViewPr>
  <p:slideViewPr>
    <p:cSldViewPr snapToGrid="0" showGuides="1">
      <p:cViewPr varScale="1">
        <p:scale>
          <a:sx n="112" d="100"/>
          <a:sy n="112" d="100"/>
        </p:scale>
        <p:origin x="-546" y="-72"/>
      </p:cViewPr>
      <p:guideLst>
        <p:guide orient="horz" pos="212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gs" Target="tags/tag2.xml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F0B33D-552C-4960-8A5B-3F29DDD30C2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94147-CA7F-4639-B92E-3190D85DB81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4AD13F-DB1A-409E-9205-0DC4AB54CF4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9BA00E-D010-444D-B947-78393DDD8E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4AD13F-DB1A-409E-9205-0DC4AB54CF4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9BA00E-D010-444D-B947-78393DDD8E02}" type="slidenum">
              <a:rPr lang="zh-CN" altLang="en-US" smtClean="0"/>
            </a:fld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403457" y="98604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rgbClr val="D5E5F5"/>
                </a:solidFill>
              </a:rPr>
              <a:t>版权声明</a:t>
            </a:r>
            <a:endParaRPr lang="zh-CN" altLang="en-US" sz="1800" dirty="0">
              <a:solidFill>
                <a:srgbClr val="D5E5F5"/>
              </a:solidFill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94AD13F-DB1A-409E-9205-0DC4AB54CF4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9BA00E-D010-444D-B947-78393DDD8E02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8443"/>
            <a:ext cx="12192000" cy="3299836"/>
          </a:xfrm>
          <a:prstGeom prst="rect">
            <a:avLst/>
          </a:prstGeom>
        </p:spPr>
      </p:pic>
      <p:grpSp>
        <p:nvGrpSpPr>
          <p:cNvPr id="7" name="组合 6"/>
          <p:cNvGrpSpPr/>
          <p:nvPr userDrawn="1"/>
        </p:nvGrpSpPr>
        <p:grpSpPr>
          <a:xfrm>
            <a:off x="397478" y="141079"/>
            <a:ext cx="6696049" cy="800175"/>
            <a:chOff x="6247920" y="625765"/>
            <a:chExt cx="5313275" cy="634934"/>
          </a:xfrm>
        </p:grpSpPr>
        <p:sp>
          <p:nvSpPr>
            <p:cNvPr id="8" name="圆角矩形 67"/>
            <p:cNvSpPr/>
            <p:nvPr/>
          </p:nvSpPr>
          <p:spPr>
            <a:xfrm>
              <a:off x="6565387" y="688962"/>
              <a:ext cx="4995808" cy="508539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0"/>
            </a:p>
          </p:txBody>
        </p:sp>
        <p:sp>
          <p:nvSpPr>
            <p:cNvPr id="9" name="椭圆 8"/>
            <p:cNvSpPr/>
            <p:nvPr/>
          </p:nvSpPr>
          <p:spPr>
            <a:xfrm>
              <a:off x="6247920" y="625765"/>
              <a:ext cx="634936" cy="634934"/>
            </a:xfrm>
            <a:prstGeom prst="ellipse">
              <a:avLst/>
            </a:prstGeom>
            <a:solidFill>
              <a:srgbClr val="0057A7"/>
            </a:soli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2020/5/28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91492" y="2191964"/>
            <a:ext cx="942109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感谢您下载觅知网平台上提供的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作品，为了您和觅知网以及原创作者的利益，请勿复制、传播、销售，否则将承担法律责任！觅知网将对作品进行维权，按照传播下载次数进行十倍的索取赔偿！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just">
              <a:lnSpc>
                <a:spcPct val="150000"/>
              </a:lnSpc>
              <a:defRPr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1.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在觅知网出售的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模板是免版税类（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RF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Royalty-Free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）正版受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《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中国人民共和国著作法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》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和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《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世界版权公约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》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的保护，作品的所有权、版权和著作权归觅知网所有，您下载的是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模板素材的使用权。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2.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不得将觅知网的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模板、</a:t>
            </a: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素材，本身用于再出售，或者出租、出借、转让、分销、发布或者作为礼物供他人使用，不得转授权、出卖、转让本协议或者本协议中的权利。</a:t>
            </a:r>
            <a:endParaRPr lang="en-US" altLang="zh-CN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5403457" y="98604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</a:rPr>
              <a:t>版权声明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.xml"/><Relationship Id="rId3" Type="http://schemas.openxmlformats.org/officeDocument/2006/relationships/image" Target="../media/image4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91929" y="530390"/>
            <a:ext cx="7692293" cy="22467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综合治理</a:t>
            </a:r>
            <a:r>
              <a:rPr lang="zh-CN" altLang="en-US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先进个人候选人简介</a:t>
            </a:r>
            <a:endParaRPr lang="en-US" altLang="zh-CN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en-US" altLang="zh-CN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  <a:p>
            <a:pPr algn="ctr"/>
            <a:endParaRPr lang="en-US" altLang="zh-CN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  <a:p>
            <a:pPr algn="ctr"/>
            <a:endParaRPr lang="en-US" altLang="zh-CN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  <a:p>
            <a:pPr algn="ctr"/>
            <a:endParaRPr lang="en-US" altLang="zh-CN" sz="2800" b="1" dirty="0" smtClean="0">
              <a:solidFill>
                <a:srgbClr val="FF0000"/>
              </a:solidFill>
              <a:effectLst/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</p:txBody>
      </p:sp>
      <p:pic>
        <p:nvPicPr>
          <p:cNvPr id="2" name="Hang in there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-822896" y="301827"/>
            <a:ext cx="609600" cy="609600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1905733" y="1269070"/>
          <a:ext cx="3680313" cy="4894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498"/>
                <a:gridCol w="797169"/>
                <a:gridCol w="1623646"/>
              </a:tblGrid>
              <a:tr h="657380">
                <a:tc rowSpan="3">
                  <a:txBody>
                    <a:bodyPr/>
                    <a:lstStyle/>
                    <a:p>
                      <a:r>
                        <a:rPr lang="zh-CN" altLang="en-US" dirty="0" smtClean="0"/>
                        <a:t>   证件照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14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部门</a:t>
                      </a:r>
                      <a:endParaRPr lang="zh-CN" altLang="en-US" sz="14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anchor="ctr"/>
                </a:tc>
              </a:tr>
              <a:tr h="545989">
                <a:tc vMerge="1"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 smtClean="0"/>
                        <a:t>姓名</a:t>
                      </a:r>
                      <a:endParaRPr lang="zh-CN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anchor="ctr"/>
                </a:tc>
              </a:tr>
              <a:tr h="751623">
                <a:tc vMerge="1"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 smtClean="0"/>
                        <a:t>岗位</a:t>
                      </a:r>
                      <a:endParaRPr lang="zh-CN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anchor="ctr"/>
                </a:tc>
              </a:tr>
              <a:tr h="2939670">
                <a:tc gridSpan="3">
                  <a:txBody>
                    <a:bodyPr/>
                    <a:lstStyle/>
                    <a:p>
                      <a:r>
                        <a:rPr lang="zh-CN" altLang="en-US" sz="1400" dirty="0" smtClean="0"/>
                        <a:t>主要事迹（</a:t>
                      </a:r>
                      <a:r>
                        <a:rPr lang="en-US" altLang="zh-CN" sz="1400" dirty="0" smtClean="0"/>
                        <a:t>100</a:t>
                      </a:r>
                      <a:r>
                        <a:rPr lang="zh-CN" altLang="en-US" sz="1400" dirty="0" smtClean="0"/>
                        <a:t>字</a:t>
                      </a:r>
                      <a:r>
                        <a:rPr lang="zh-CN" altLang="en-US" sz="1400" dirty="0" smtClean="0"/>
                        <a:t>）</a:t>
                      </a:r>
                      <a:endParaRPr lang="zh-CN" altLang="en-US" sz="1400" dirty="0" smtClean="0"/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19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20" grpId="0"/>
    </p:bldLst>
  </p:timing>
</p:sld>
</file>

<file path=ppt/tags/tag1.xml><?xml version="1.0" encoding="utf-8"?>
<p:tagLst xmlns:p="http://schemas.openxmlformats.org/presentationml/2006/main">
  <p:tag name="TABLE_ENDDRAG_ORIGIN_RECT" val="770*355"/>
  <p:tag name="TABLE_ENDDRAG_RECT" val="105*136*770*355"/>
</p:tagLst>
</file>

<file path=ppt/tags/tag2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</Words>
  <Application>WPS 演示</Application>
  <PresentationFormat>自定义</PresentationFormat>
  <Paragraphs>24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</vt:i4>
      </vt:variant>
    </vt:vector>
  </HeadingPairs>
  <TitlesOfParts>
    <vt:vector size="13" baseType="lpstr">
      <vt:lpstr>Arial</vt:lpstr>
      <vt:lpstr>宋体</vt:lpstr>
      <vt:lpstr>Wingdings</vt:lpstr>
      <vt:lpstr>微软雅黑</vt:lpstr>
      <vt:lpstr>方正兰亭黑_GBK</vt:lpstr>
      <vt:lpstr>等线</vt:lpstr>
      <vt:lpstr>黑体</vt:lpstr>
      <vt:lpstr>Arial Unicode MS</vt:lpstr>
      <vt:lpstr>等线 Light</vt:lpstr>
      <vt:lpstr>Calibri</vt:lpstr>
      <vt:lpstr>Office 主题​​</vt:lpstr>
      <vt:lpstr>自定义设计方案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何永霞</dc:creator>
  <cp:lastModifiedBy>涵格格</cp:lastModifiedBy>
  <cp:revision>194</cp:revision>
  <dcterms:created xsi:type="dcterms:W3CDTF">2017-12-24T05:59:00Z</dcterms:created>
  <dcterms:modified xsi:type="dcterms:W3CDTF">2026-10-19T07:17:08Z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2052-12.1.0.20305</vt:lpwstr>
  </property>
  <property fmtid="{D5CDD505-2E9C-101B-9397-08002B2CF9AE}" pid="3" name="ICV">
    <vt:lpwstr>6877877186BE40E5A441273660654E17_13</vt:lpwstr>
  </property>
</Properties>
</file>